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42" r:id="rId5"/>
    <p:sldId id="359" r:id="rId6"/>
    <p:sldId id="383" r:id="rId7"/>
    <p:sldId id="373" r:id="rId8"/>
    <p:sldId id="375" r:id="rId9"/>
    <p:sldId id="374" r:id="rId10"/>
    <p:sldId id="384" r:id="rId11"/>
    <p:sldId id="365" r:id="rId12"/>
    <p:sldId id="385" r:id="rId13"/>
    <p:sldId id="376" r:id="rId14"/>
    <p:sldId id="386" r:id="rId15"/>
    <p:sldId id="388" r:id="rId16"/>
    <p:sldId id="389" r:id="rId17"/>
    <p:sldId id="391" r:id="rId18"/>
    <p:sldId id="377" r:id="rId19"/>
    <p:sldId id="395" r:id="rId20"/>
    <p:sldId id="392" r:id="rId21"/>
    <p:sldId id="393" r:id="rId22"/>
    <p:sldId id="394" r:id="rId23"/>
    <p:sldId id="379" r:id="rId24"/>
    <p:sldId id="380" r:id="rId25"/>
    <p:sldId id="381" r:id="rId26"/>
    <p:sldId id="372" r:id="rId27"/>
    <p:sldId id="3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 showGuides="1">
      <p:cViewPr varScale="1">
        <p:scale>
          <a:sx n="83" d="100"/>
          <a:sy n="83" d="100"/>
        </p:scale>
        <p:origin x="643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803DF-6C2E-4D01-BA5B-5D1D3D19344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E56B932-313D-44D2-A1F4-B065BF711C79}">
      <dgm:prSet/>
      <dgm:spPr/>
      <dgm:t>
        <a:bodyPr/>
        <a:lstStyle/>
        <a:p>
          <a:r>
            <a:rPr lang="en-US"/>
            <a:t>Purpose:</a:t>
          </a:r>
        </a:p>
      </dgm:t>
    </dgm:pt>
    <dgm:pt modelId="{117CBFAB-2312-4316-8046-9F36E84DEC7A}" type="parTrans" cxnId="{6565EC1A-5DAF-4FA1-AC26-982E2EAFA34F}">
      <dgm:prSet/>
      <dgm:spPr/>
      <dgm:t>
        <a:bodyPr/>
        <a:lstStyle/>
        <a:p>
          <a:endParaRPr lang="en-US"/>
        </a:p>
      </dgm:t>
    </dgm:pt>
    <dgm:pt modelId="{7CA8F774-7A7A-45A0-89BF-D62674C989E5}" type="sibTrans" cxnId="{6565EC1A-5DAF-4FA1-AC26-982E2EAFA34F}">
      <dgm:prSet/>
      <dgm:spPr/>
      <dgm:t>
        <a:bodyPr/>
        <a:lstStyle/>
        <a:p>
          <a:endParaRPr lang="en-US"/>
        </a:p>
      </dgm:t>
    </dgm:pt>
    <dgm:pt modelId="{2ACD9169-99BC-4267-B984-9BE791D30438}">
      <dgm:prSet/>
      <dgm:spPr/>
      <dgm:t>
        <a:bodyPr/>
        <a:lstStyle/>
        <a:p>
          <a:r>
            <a:rPr lang="en-US"/>
            <a:t>Digitally manage lost and found item reporting.</a:t>
          </a:r>
        </a:p>
      </dgm:t>
    </dgm:pt>
    <dgm:pt modelId="{E0B52112-C267-43E8-B1ED-2596494CEDE9}" type="parTrans" cxnId="{2D040B93-E2B7-4542-9C2B-F6461DED44F1}">
      <dgm:prSet/>
      <dgm:spPr/>
      <dgm:t>
        <a:bodyPr/>
        <a:lstStyle/>
        <a:p>
          <a:endParaRPr lang="en-US"/>
        </a:p>
      </dgm:t>
    </dgm:pt>
    <dgm:pt modelId="{4C75E942-260A-42E5-8015-5494D3D1912F}" type="sibTrans" cxnId="{2D040B93-E2B7-4542-9C2B-F6461DED44F1}">
      <dgm:prSet/>
      <dgm:spPr/>
      <dgm:t>
        <a:bodyPr/>
        <a:lstStyle/>
        <a:p>
          <a:endParaRPr lang="en-US"/>
        </a:p>
      </dgm:t>
    </dgm:pt>
    <dgm:pt modelId="{11F6547B-AA1F-45DA-850D-B9B69CB3C29F}">
      <dgm:prSet/>
      <dgm:spPr/>
      <dgm:t>
        <a:bodyPr/>
        <a:lstStyle/>
        <a:p>
          <a:r>
            <a:rPr lang="en-US"/>
            <a:t>Goals:</a:t>
          </a:r>
        </a:p>
      </dgm:t>
    </dgm:pt>
    <dgm:pt modelId="{0EE69843-7D83-49D4-B6FB-507DFDF5FB0D}" type="parTrans" cxnId="{1949AD87-0139-4256-8C2F-FBD9652C593A}">
      <dgm:prSet/>
      <dgm:spPr/>
      <dgm:t>
        <a:bodyPr/>
        <a:lstStyle/>
        <a:p>
          <a:endParaRPr lang="en-US"/>
        </a:p>
      </dgm:t>
    </dgm:pt>
    <dgm:pt modelId="{CC46FC42-BCCE-4899-AD33-4B9A5DBC2882}" type="sibTrans" cxnId="{1949AD87-0139-4256-8C2F-FBD9652C593A}">
      <dgm:prSet/>
      <dgm:spPr/>
      <dgm:t>
        <a:bodyPr/>
        <a:lstStyle/>
        <a:p>
          <a:endParaRPr lang="en-US"/>
        </a:p>
      </dgm:t>
    </dgm:pt>
    <dgm:pt modelId="{18DD4BA6-62B7-4D0A-A6AF-601981237CC6}">
      <dgm:prSet/>
      <dgm:spPr/>
      <dgm:t>
        <a:bodyPr/>
        <a:lstStyle/>
        <a:p>
          <a:r>
            <a:rPr lang="en-US"/>
            <a:t>Streamline reporting and claiming process</a:t>
          </a:r>
        </a:p>
      </dgm:t>
    </dgm:pt>
    <dgm:pt modelId="{02601DD1-26D0-4210-B290-A3F3B9AB7A4D}" type="parTrans" cxnId="{1648ABCC-0131-471E-859D-F79E9FA142D7}">
      <dgm:prSet/>
      <dgm:spPr/>
      <dgm:t>
        <a:bodyPr/>
        <a:lstStyle/>
        <a:p>
          <a:endParaRPr lang="en-US"/>
        </a:p>
      </dgm:t>
    </dgm:pt>
    <dgm:pt modelId="{DC212430-977C-4E68-8E95-D8DEE8F7605B}" type="sibTrans" cxnId="{1648ABCC-0131-471E-859D-F79E9FA142D7}">
      <dgm:prSet/>
      <dgm:spPr/>
      <dgm:t>
        <a:bodyPr/>
        <a:lstStyle/>
        <a:p>
          <a:endParaRPr lang="en-US"/>
        </a:p>
      </dgm:t>
    </dgm:pt>
    <dgm:pt modelId="{2D9558EC-AC78-458F-A212-71C533CAF036}">
      <dgm:prSet/>
      <dgm:spPr/>
      <dgm:t>
        <a:bodyPr/>
        <a:lstStyle/>
        <a:p>
          <a:r>
            <a:rPr lang="en-US"/>
            <a:t>Ensure secure tracking and verification</a:t>
          </a:r>
        </a:p>
      </dgm:t>
    </dgm:pt>
    <dgm:pt modelId="{8E0C8CD5-5F8A-4B19-9C46-207DD37EE11B}" type="parTrans" cxnId="{FD2A7D9B-FE3A-4D34-B490-763E6B3F9808}">
      <dgm:prSet/>
      <dgm:spPr/>
      <dgm:t>
        <a:bodyPr/>
        <a:lstStyle/>
        <a:p>
          <a:endParaRPr lang="en-US"/>
        </a:p>
      </dgm:t>
    </dgm:pt>
    <dgm:pt modelId="{208EBFD6-3358-4520-BF37-3EBD7BA311F3}" type="sibTrans" cxnId="{FD2A7D9B-FE3A-4D34-B490-763E6B3F9808}">
      <dgm:prSet/>
      <dgm:spPr/>
      <dgm:t>
        <a:bodyPr/>
        <a:lstStyle/>
        <a:p>
          <a:endParaRPr lang="en-US"/>
        </a:p>
      </dgm:t>
    </dgm:pt>
    <dgm:pt modelId="{423782B2-A469-4E06-99C2-12C6417236BB}">
      <dgm:prSet/>
      <dgm:spPr/>
      <dgm:t>
        <a:bodyPr/>
        <a:lstStyle/>
        <a:p>
          <a:r>
            <a:rPr lang="en-US"/>
            <a:t>Improve item matching via search and notifications</a:t>
          </a:r>
        </a:p>
      </dgm:t>
    </dgm:pt>
    <dgm:pt modelId="{8146440D-30F2-4A45-9CD1-ADEDF4E3BB59}" type="parTrans" cxnId="{529D0764-9859-4340-B55E-AFB5299EF305}">
      <dgm:prSet/>
      <dgm:spPr/>
      <dgm:t>
        <a:bodyPr/>
        <a:lstStyle/>
        <a:p>
          <a:endParaRPr lang="en-US"/>
        </a:p>
      </dgm:t>
    </dgm:pt>
    <dgm:pt modelId="{C3D2DB2B-3915-4BA3-9D2F-FFAAFD73E361}" type="sibTrans" cxnId="{529D0764-9859-4340-B55E-AFB5299EF305}">
      <dgm:prSet/>
      <dgm:spPr/>
      <dgm:t>
        <a:bodyPr/>
        <a:lstStyle/>
        <a:p>
          <a:endParaRPr lang="en-US"/>
        </a:p>
      </dgm:t>
    </dgm:pt>
    <dgm:pt modelId="{04B6DF29-A0FC-4B76-B44B-F071833523FB}" type="pres">
      <dgm:prSet presAssocID="{745803DF-6C2E-4D01-BA5B-5D1D3D19344A}" presName="Name0" presStyleCnt="0">
        <dgm:presLayoutVars>
          <dgm:dir/>
          <dgm:animLvl val="lvl"/>
          <dgm:resizeHandles val="exact"/>
        </dgm:presLayoutVars>
      </dgm:prSet>
      <dgm:spPr/>
    </dgm:pt>
    <dgm:pt modelId="{D7C1C06C-8035-4B4F-9E52-4EFCA635F95C}" type="pres">
      <dgm:prSet presAssocID="{CE56B932-313D-44D2-A1F4-B065BF711C79}" presName="linNode" presStyleCnt="0"/>
      <dgm:spPr/>
    </dgm:pt>
    <dgm:pt modelId="{E35C570C-B233-4BD5-B8EF-15D30ED253D3}" type="pres">
      <dgm:prSet presAssocID="{CE56B932-313D-44D2-A1F4-B065BF711C7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D927779-A064-4125-955B-DBCAB587CA33}" type="pres">
      <dgm:prSet presAssocID="{CE56B932-313D-44D2-A1F4-B065BF711C79}" presName="descendantText" presStyleLbl="alignAccFollowNode1" presStyleIdx="0" presStyleCnt="2">
        <dgm:presLayoutVars>
          <dgm:bulletEnabled val="1"/>
        </dgm:presLayoutVars>
      </dgm:prSet>
      <dgm:spPr/>
    </dgm:pt>
    <dgm:pt modelId="{BE784F42-F5E9-409B-B484-9D893078D835}" type="pres">
      <dgm:prSet presAssocID="{7CA8F774-7A7A-45A0-89BF-D62674C989E5}" presName="sp" presStyleCnt="0"/>
      <dgm:spPr/>
    </dgm:pt>
    <dgm:pt modelId="{B422FAB6-1917-4679-B801-2F4BB65FC43A}" type="pres">
      <dgm:prSet presAssocID="{11F6547B-AA1F-45DA-850D-B9B69CB3C29F}" presName="linNode" presStyleCnt="0"/>
      <dgm:spPr/>
    </dgm:pt>
    <dgm:pt modelId="{CFE89973-FAC7-43E0-9FAF-925E57C1B74D}" type="pres">
      <dgm:prSet presAssocID="{11F6547B-AA1F-45DA-850D-B9B69CB3C29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1A04349-3A96-412F-A85A-D01A8013101A}" type="pres">
      <dgm:prSet presAssocID="{11F6547B-AA1F-45DA-850D-B9B69CB3C29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99F9904-BA08-468F-83C6-1B9E918BBAB4}" type="presOf" srcId="{423782B2-A469-4E06-99C2-12C6417236BB}" destId="{B1A04349-3A96-412F-A85A-D01A8013101A}" srcOrd="0" destOrd="2" presId="urn:microsoft.com/office/officeart/2005/8/layout/vList5"/>
    <dgm:cxn modelId="{6565EC1A-5DAF-4FA1-AC26-982E2EAFA34F}" srcId="{745803DF-6C2E-4D01-BA5B-5D1D3D19344A}" destId="{CE56B932-313D-44D2-A1F4-B065BF711C79}" srcOrd="0" destOrd="0" parTransId="{117CBFAB-2312-4316-8046-9F36E84DEC7A}" sibTransId="{7CA8F774-7A7A-45A0-89BF-D62674C989E5}"/>
    <dgm:cxn modelId="{7C096530-35FD-488E-BB6F-DFED7EB6189B}" type="presOf" srcId="{2ACD9169-99BC-4267-B984-9BE791D30438}" destId="{1D927779-A064-4125-955B-DBCAB587CA33}" srcOrd="0" destOrd="0" presId="urn:microsoft.com/office/officeart/2005/8/layout/vList5"/>
    <dgm:cxn modelId="{529D0764-9859-4340-B55E-AFB5299EF305}" srcId="{11F6547B-AA1F-45DA-850D-B9B69CB3C29F}" destId="{423782B2-A469-4E06-99C2-12C6417236BB}" srcOrd="2" destOrd="0" parTransId="{8146440D-30F2-4A45-9CD1-ADEDF4E3BB59}" sibTransId="{C3D2DB2B-3915-4BA3-9D2F-FFAAFD73E361}"/>
    <dgm:cxn modelId="{19A53564-FDED-45A3-9E84-AB72D7EDE38A}" type="presOf" srcId="{CE56B932-313D-44D2-A1F4-B065BF711C79}" destId="{E35C570C-B233-4BD5-B8EF-15D30ED253D3}" srcOrd="0" destOrd="0" presId="urn:microsoft.com/office/officeart/2005/8/layout/vList5"/>
    <dgm:cxn modelId="{5A304383-A4B2-440B-ACF4-C4EBE11E2A9D}" type="presOf" srcId="{2D9558EC-AC78-458F-A212-71C533CAF036}" destId="{B1A04349-3A96-412F-A85A-D01A8013101A}" srcOrd="0" destOrd="1" presId="urn:microsoft.com/office/officeart/2005/8/layout/vList5"/>
    <dgm:cxn modelId="{1949AD87-0139-4256-8C2F-FBD9652C593A}" srcId="{745803DF-6C2E-4D01-BA5B-5D1D3D19344A}" destId="{11F6547B-AA1F-45DA-850D-B9B69CB3C29F}" srcOrd="1" destOrd="0" parTransId="{0EE69843-7D83-49D4-B6FB-507DFDF5FB0D}" sibTransId="{CC46FC42-BCCE-4899-AD33-4B9A5DBC2882}"/>
    <dgm:cxn modelId="{CF399C8F-FFEA-486E-836D-12FB3C25A0B9}" type="presOf" srcId="{745803DF-6C2E-4D01-BA5B-5D1D3D19344A}" destId="{04B6DF29-A0FC-4B76-B44B-F071833523FB}" srcOrd="0" destOrd="0" presId="urn:microsoft.com/office/officeart/2005/8/layout/vList5"/>
    <dgm:cxn modelId="{2D040B93-E2B7-4542-9C2B-F6461DED44F1}" srcId="{CE56B932-313D-44D2-A1F4-B065BF711C79}" destId="{2ACD9169-99BC-4267-B984-9BE791D30438}" srcOrd="0" destOrd="0" parTransId="{E0B52112-C267-43E8-B1ED-2596494CEDE9}" sibTransId="{4C75E942-260A-42E5-8015-5494D3D1912F}"/>
    <dgm:cxn modelId="{FD2A7D9B-FE3A-4D34-B490-763E6B3F9808}" srcId="{11F6547B-AA1F-45DA-850D-B9B69CB3C29F}" destId="{2D9558EC-AC78-458F-A212-71C533CAF036}" srcOrd="1" destOrd="0" parTransId="{8E0C8CD5-5F8A-4B19-9C46-207DD37EE11B}" sibTransId="{208EBFD6-3358-4520-BF37-3EBD7BA311F3}"/>
    <dgm:cxn modelId="{6A8882A2-531B-44E9-A1A6-B262EF020E77}" type="presOf" srcId="{18DD4BA6-62B7-4D0A-A6AF-601981237CC6}" destId="{B1A04349-3A96-412F-A85A-D01A8013101A}" srcOrd="0" destOrd="0" presId="urn:microsoft.com/office/officeart/2005/8/layout/vList5"/>
    <dgm:cxn modelId="{1648ABCC-0131-471E-859D-F79E9FA142D7}" srcId="{11F6547B-AA1F-45DA-850D-B9B69CB3C29F}" destId="{18DD4BA6-62B7-4D0A-A6AF-601981237CC6}" srcOrd="0" destOrd="0" parTransId="{02601DD1-26D0-4210-B290-A3F3B9AB7A4D}" sibTransId="{DC212430-977C-4E68-8E95-D8DEE8F7605B}"/>
    <dgm:cxn modelId="{E4B3B0F0-EB2B-4C29-85AD-3BBF2B7AB053}" type="presOf" srcId="{11F6547B-AA1F-45DA-850D-B9B69CB3C29F}" destId="{CFE89973-FAC7-43E0-9FAF-925E57C1B74D}" srcOrd="0" destOrd="0" presId="urn:microsoft.com/office/officeart/2005/8/layout/vList5"/>
    <dgm:cxn modelId="{7023FBA8-DD96-45EC-9F97-2CC118B3ED1E}" type="presParOf" srcId="{04B6DF29-A0FC-4B76-B44B-F071833523FB}" destId="{D7C1C06C-8035-4B4F-9E52-4EFCA635F95C}" srcOrd="0" destOrd="0" presId="urn:microsoft.com/office/officeart/2005/8/layout/vList5"/>
    <dgm:cxn modelId="{0395CDAC-92D2-438A-A75B-C5129869B024}" type="presParOf" srcId="{D7C1C06C-8035-4B4F-9E52-4EFCA635F95C}" destId="{E35C570C-B233-4BD5-B8EF-15D30ED253D3}" srcOrd="0" destOrd="0" presId="urn:microsoft.com/office/officeart/2005/8/layout/vList5"/>
    <dgm:cxn modelId="{99F3A8D3-EB3A-4A5B-B414-AA2D31D93E99}" type="presParOf" srcId="{D7C1C06C-8035-4B4F-9E52-4EFCA635F95C}" destId="{1D927779-A064-4125-955B-DBCAB587CA33}" srcOrd="1" destOrd="0" presId="urn:microsoft.com/office/officeart/2005/8/layout/vList5"/>
    <dgm:cxn modelId="{FCFB431D-421F-4BC0-BD8F-EF0F46394D15}" type="presParOf" srcId="{04B6DF29-A0FC-4B76-B44B-F071833523FB}" destId="{BE784F42-F5E9-409B-B484-9D893078D835}" srcOrd="1" destOrd="0" presId="urn:microsoft.com/office/officeart/2005/8/layout/vList5"/>
    <dgm:cxn modelId="{C575A5BC-B84F-44F3-9FF2-5396C50D0718}" type="presParOf" srcId="{04B6DF29-A0FC-4B76-B44B-F071833523FB}" destId="{B422FAB6-1917-4679-B801-2F4BB65FC43A}" srcOrd="2" destOrd="0" presId="urn:microsoft.com/office/officeart/2005/8/layout/vList5"/>
    <dgm:cxn modelId="{D53B0FB5-1BAA-455E-9BB8-617BD6464930}" type="presParOf" srcId="{B422FAB6-1917-4679-B801-2F4BB65FC43A}" destId="{CFE89973-FAC7-43E0-9FAF-925E57C1B74D}" srcOrd="0" destOrd="0" presId="urn:microsoft.com/office/officeart/2005/8/layout/vList5"/>
    <dgm:cxn modelId="{1680C815-9BF1-469B-8A8B-A80EBCA9C78D}" type="presParOf" srcId="{B422FAB6-1917-4679-B801-2F4BB65FC43A}" destId="{B1A04349-3A96-412F-A85A-D01A801310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7DA880-13F6-4240-B247-AAE2FBE187A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D840EA2-4D11-4135-A889-730529BCA6EF}">
      <dgm:prSet custT="1"/>
      <dgm:spPr/>
      <dgm:t>
        <a:bodyPr/>
        <a:lstStyle/>
        <a:p>
          <a:r>
            <a:rPr lang="en-US" sz="2000" dirty="0">
              <a:solidFill>
                <a:srgbClr val="E3FBFE"/>
              </a:solidFill>
            </a:rPr>
            <a:t>Sprint 1: Basic Modules - Registration, Lost Item Reporting</a:t>
          </a:r>
        </a:p>
      </dgm:t>
    </dgm:pt>
    <dgm:pt modelId="{E0957A72-FC0B-48CB-BF3E-79DCCF7D6E90}" type="parTrans" cxnId="{EF41AC80-9749-4200-9F18-A4871CA7459D}">
      <dgm:prSet/>
      <dgm:spPr/>
      <dgm:t>
        <a:bodyPr/>
        <a:lstStyle/>
        <a:p>
          <a:endParaRPr lang="en-US"/>
        </a:p>
      </dgm:t>
    </dgm:pt>
    <dgm:pt modelId="{5DE07E66-09AD-4BBA-818C-DD277FD408DC}" type="sibTrans" cxnId="{EF41AC80-9749-4200-9F18-A4871CA7459D}">
      <dgm:prSet/>
      <dgm:spPr/>
      <dgm:t>
        <a:bodyPr/>
        <a:lstStyle/>
        <a:p>
          <a:endParaRPr lang="en-US"/>
        </a:p>
      </dgm:t>
    </dgm:pt>
    <dgm:pt modelId="{3A928117-817C-4296-AB16-20D362C82FF4}">
      <dgm:prSet/>
      <dgm:spPr/>
      <dgm:t>
        <a:bodyPr/>
        <a:lstStyle/>
        <a:p>
          <a:r>
            <a:rPr lang="en-US" dirty="0">
              <a:solidFill>
                <a:srgbClr val="E3FBFE"/>
              </a:solidFill>
            </a:rPr>
            <a:t>Sprint 2: Advanced Modules - Found Reporting, Claims, Search</a:t>
          </a:r>
        </a:p>
      </dgm:t>
    </dgm:pt>
    <dgm:pt modelId="{FB25A3B6-5151-4644-A13B-13038B47EBE2}" type="parTrans" cxnId="{7D1FE904-8C26-4E5E-9570-DE64ABA6D00C}">
      <dgm:prSet/>
      <dgm:spPr/>
      <dgm:t>
        <a:bodyPr/>
        <a:lstStyle/>
        <a:p>
          <a:endParaRPr lang="en-US"/>
        </a:p>
      </dgm:t>
    </dgm:pt>
    <dgm:pt modelId="{6CBBB70A-497A-49EA-A7B3-C8FD71753D2E}" type="sibTrans" cxnId="{7D1FE904-8C26-4E5E-9570-DE64ABA6D00C}">
      <dgm:prSet/>
      <dgm:spPr/>
      <dgm:t>
        <a:bodyPr/>
        <a:lstStyle/>
        <a:p>
          <a:endParaRPr lang="en-US"/>
        </a:p>
      </dgm:t>
    </dgm:pt>
    <dgm:pt modelId="{4E4BAEDB-D99F-4655-BA2D-AF672B861BA3}">
      <dgm:prSet/>
      <dgm:spPr/>
      <dgm:t>
        <a:bodyPr/>
        <a:lstStyle/>
        <a:p>
          <a:r>
            <a:rPr lang="en-US" dirty="0">
              <a:solidFill>
                <a:srgbClr val="E3FBFE"/>
              </a:solidFill>
            </a:rPr>
            <a:t>Sprint 3: Testing, Notifications, Admin Panel, Deployment</a:t>
          </a:r>
        </a:p>
      </dgm:t>
    </dgm:pt>
    <dgm:pt modelId="{DE1F3A43-8EED-493D-ADEF-1A400D23B324}" type="parTrans" cxnId="{5CEC0098-5DD6-4929-AC16-32501B660EFF}">
      <dgm:prSet/>
      <dgm:spPr/>
      <dgm:t>
        <a:bodyPr/>
        <a:lstStyle/>
        <a:p>
          <a:endParaRPr lang="en-US"/>
        </a:p>
      </dgm:t>
    </dgm:pt>
    <dgm:pt modelId="{A342D452-01B6-4A06-A345-D71F81972D6D}" type="sibTrans" cxnId="{5CEC0098-5DD6-4929-AC16-32501B660EFF}">
      <dgm:prSet/>
      <dgm:spPr/>
      <dgm:t>
        <a:bodyPr/>
        <a:lstStyle/>
        <a:p>
          <a:endParaRPr lang="en-US"/>
        </a:p>
      </dgm:t>
    </dgm:pt>
    <dgm:pt modelId="{38C51B7F-3787-4A0B-B399-371E49B1ABAA}" type="pres">
      <dgm:prSet presAssocID="{817DA880-13F6-4240-B247-AAE2FBE187A4}" presName="root" presStyleCnt="0">
        <dgm:presLayoutVars>
          <dgm:dir/>
          <dgm:resizeHandles val="exact"/>
        </dgm:presLayoutVars>
      </dgm:prSet>
      <dgm:spPr/>
    </dgm:pt>
    <dgm:pt modelId="{E0415F45-6DFA-43BB-9374-EF9EA2EC678A}" type="pres">
      <dgm:prSet presAssocID="{ED840EA2-4D11-4135-A889-730529BCA6EF}" presName="compNode" presStyleCnt="0"/>
      <dgm:spPr/>
    </dgm:pt>
    <dgm:pt modelId="{94ADFC4A-EFF0-4979-80DE-08C450FEA814}" type="pres">
      <dgm:prSet presAssocID="{ED840EA2-4D11-4135-A889-730529BCA6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448AEFE-6549-455C-AB42-0374525AAD44}" type="pres">
      <dgm:prSet presAssocID="{ED840EA2-4D11-4135-A889-730529BCA6EF}" presName="spaceRect" presStyleCnt="0"/>
      <dgm:spPr/>
    </dgm:pt>
    <dgm:pt modelId="{5DE0FF07-7D1C-4A82-AA48-7D78F3F44C30}" type="pres">
      <dgm:prSet presAssocID="{ED840EA2-4D11-4135-A889-730529BCA6EF}" presName="textRect" presStyleLbl="revTx" presStyleIdx="0" presStyleCnt="3">
        <dgm:presLayoutVars>
          <dgm:chMax val="1"/>
          <dgm:chPref val="1"/>
        </dgm:presLayoutVars>
      </dgm:prSet>
      <dgm:spPr/>
    </dgm:pt>
    <dgm:pt modelId="{3FA2B5A6-38AC-4441-9D88-D3B1F1493F79}" type="pres">
      <dgm:prSet presAssocID="{5DE07E66-09AD-4BBA-818C-DD277FD408DC}" presName="sibTrans" presStyleCnt="0"/>
      <dgm:spPr/>
    </dgm:pt>
    <dgm:pt modelId="{B14830E4-2F4F-443D-90A4-8D1166FA6C5F}" type="pres">
      <dgm:prSet presAssocID="{3A928117-817C-4296-AB16-20D362C82FF4}" presName="compNode" presStyleCnt="0"/>
      <dgm:spPr/>
    </dgm:pt>
    <dgm:pt modelId="{4A2AF07B-81B8-4E47-B0DE-575E202D69AB}" type="pres">
      <dgm:prSet presAssocID="{3A928117-817C-4296-AB16-20D362C82F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5A2FB0B-21A9-42CF-A464-8EE12AF18003}" type="pres">
      <dgm:prSet presAssocID="{3A928117-817C-4296-AB16-20D362C82FF4}" presName="spaceRect" presStyleCnt="0"/>
      <dgm:spPr/>
    </dgm:pt>
    <dgm:pt modelId="{C16DFD68-6E1D-4628-ADEE-9AE328B0319D}" type="pres">
      <dgm:prSet presAssocID="{3A928117-817C-4296-AB16-20D362C82FF4}" presName="textRect" presStyleLbl="revTx" presStyleIdx="1" presStyleCnt="3">
        <dgm:presLayoutVars>
          <dgm:chMax val="1"/>
          <dgm:chPref val="1"/>
        </dgm:presLayoutVars>
      </dgm:prSet>
      <dgm:spPr/>
    </dgm:pt>
    <dgm:pt modelId="{57618B3F-BB3D-4962-ABEE-AB12C41DC16C}" type="pres">
      <dgm:prSet presAssocID="{6CBBB70A-497A-49EA-A7B3-C8FD71753D2E}" presName="sibTrans" presStyleCnt="0"/>
      <dgm:spPr/>
    </dgm:pt>
    <dgm:pt modelId="{6E5F7048-2169-449E-BB63-89785B00941B}" type="pres">
      <dgm:prSet presAssocID="{4E4BAEDB-D99F-4655-BA2D-AF672B861BA3}" presName="compNode" presStyleCnt="0"/>
      <dgm:spPr/>
    </dgm:pt>
    <dgm:pt modelId="{8D375E4C-00F9-4F93-B871-0AA37306681C}" type="pres">
      <dgm:prSet presAssocID="{4E4BAEDB-D99F-4655-BA2D-AF672B861B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003D64D-EE0B-4923-A16D-8BE1622B2095}" type="pres">
      <dgm:prSet presAssocID="{4E4BAEDB-D99F-4655-BA2D-AF672B861BA3}" presName="spaceRect" presStyleCnt="0"/>
      <dgm:spPr/>
    </dgm:pt>
    <dgm:pt modelId="{B7B910D6-3EEE-4EE3-8767-9D70C9DC3BD2}" type="pres">
      <dgm:prSet presAssocID="{4E4BAEDB-D99F-4655-BA2D-AF672B861BA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1FE904-8C26-4E5E-9570-DE64ABA6D00C}" srcId="{817DA880-13F6-4240-B247-AAE2FBE187A4}" destId="{3A928117-817C-4296-AB16-20D362C82FF4}" srcOrd="1" destOrd="0" parTransId="{FB25A3B6-5151-4644-A13B-13038B47EBE2}" sibTransId="{6CBBB70A-497A-49EA-A7B3-C8FD71753D2E}"/>
    <dgm:cxn modelId="{9F80D371-DE70-42FD-AF15-0B309ABC02B8}" type="presOf" srcId="{ED840EA2-4D11-4135-A889-730529BCA6EF}" destId="{5DE0FF07-7D1C-4A82-AA48-7D78F3F44C30}" srcOrd="0" destOrd="0" presId="urn:microsoft.com/office/officeart/2018/2/layout/IconLabelList"/>
    <dgm:cxn modelId="{15CC4173-2477-4E3A-8EF2-BFDC848D38D1}" type="presOf" srcId="{3A928117-817C-4296-AB16-20D362C82FF4}" destId="{C16DFD68-6E1D-4628-ADEE-9AE328B0319D}" srcOrd="0" destOrd="0" presId="urn:microsoft.com/office/officeart/2018/2/layout/IconLabelList"/>
    <dgm:cxn modelId="{EF41AC80-9749-4200-9F18-A4871CA7459D}" srcId="{817DA880-13F6-4240-B247-AAE2FBE187A4}" destId="{ED840EA2-4D11-4135-A889-730529BCA6EF}" srcOrd="0" destOrd="0" parTransId="{E0957A72-FC0B-48CB-BF3E-79DCCF7D6E90}" sibTransId="{5DE07E66-09AD-4BBA-818C-DD277FD408DC}"/>
    <dgm:cxn modelId="{E173A488-11EC-43F0-A516-E8059DA7F05E}" type="presOf" srcId="{4E4BAEDB-D99F-4655-BA2D-AF672B861BA3}" destId="{B7B910D6-3EEE-4EE3-8767-9D70C9DC3BD2}" srcOrd="0" destOrd="0" presId="urn:microsoft.com/office/officeart/2018/2/layout/IconLabelList"/>
    <dgm:cxn modelId="{5CEC0098-5DD6-4929-AC16-32501B660EFF}" srcId="{817DA880-13F6-4240-B247-AAE2FBE187A4}" destId="{4E4BAEDB-D99F-4655-BA2D-AF672B861BA3}" srcOrd="2" destOrd="0" parTransId="{DE1F3A43-8EED-493D-ADEF-1A400D23B324}" sibTransId="{A342D452-01B6-4A06-A345-D71F81972D6D}"/>
    <dgm:cxn modelId="{9F350CD2-F5AD-4BC5-9946-F4F65CDBA225}" type="presOf" srcId="{817DA880-13F6-4240-B247-AAE2FBE187A4}" destId="{38C51B7F-3787-4A0B-B399-371E49B1ABAA}" srcOrd="0" destOrd="0" presId="urn:microsoft.com/office/officeart/2018/2/layout/IconLabelList"/>
    <dgm:cxn modelId="{BD2EDA85-D8A8-4023-81E2-139F1AF9A260}" type="presParOf" srcId="{38C51B7F-3787-4A0B-B399-371E49B1ABAA}" destId="{E0415F45-6DFA-43BB-9374-EF9EA2EC678A}" srcOrd="0" destOrd="0" presId="urn:microsoft.com/office/officeart/2018/2/layout/IconLabelList"/>
    <dgm:cxn modelId="{BE8C9620-EB39-4340-83CC-F2499BA26897}" type="presParOf" srcId="{E0415F45-6DFA-43BB-9374-EF9EA2EC678A}" destId="{94ADFC4A-EFF0-4979-80DE-08C450FEA814}" srcOrd="0" destOrd="0" presId="urn:microsoft.com/office/officeart/2018/2/layout/IconLabelList"/>
    <dgm:cxn modelId="{F92327B2-9BFF-49B2-BA81-0CBB1BFE6733}" type="presParOf" srcId="{E0415F45-6DFA-43BB-9374-EF9EA2EC678A}" destId="{8448AEFE-6549-455C-AB42-0374525AAD44}" srcOrd="1" destOrd="0" presId="urn:microsoft.com/office/officeart/2018/2/layout/IconLabelList"/>
    <dgm:cxn modelId="{96DB929B-D3DB-44D6-98F2-E4309BE9BB2C}" type="presParOf" srcId="{E0415F45-6DFA-43BB-9374-EF9EA2EC678A}" destId="{5DE0FF07-7D1C-4A82-AA48-7D78F3F44C30}" srcOrd="2" destOrd="0" presId="urn:microsoft.com/office/officeart/2018/2/layout/IconLabelList"/>
    <dgm:cxn modelId="{B2BDAC6F-FAC1-4ECF-9340-08EF08E6A7D4}" type="presParOf" srcId="{38C51B7F-3787-4A0B-B399-371E49B1ABAA}" destId="{3FA2B5A6-38AC-4441-9D88-D3B1F1493F79}" srcOrd="1" destOrd="0" presId="urn:microsoft.com/office/officeart/2018/2/layout/IconLabelList"/>
    <dgm:cxn modelId="{8E4E9957-F508-4F4E-AD71-B50CA0A94F34}" type="presParOf" srcId="{38C51B7F-3787-4A0B-B399-371E49B1ABAA}" destId="{B14830E4-2F4F-443D-90A4-8D1166FA6C5F}" srcOrd="2" destOrd="0" presId="urn:microsoft.com/office/officeart/2018/2/layout/IconLabelList"/>
    <dgm:cxn modelId="{A4025989-F486-4F35-8ED6-D83A7B5C471E}" type="presParOf" srcId="{B14830E4-2F4F-443D-90A4-8D1166FA6C5F}" destId="{4A2AF07B-81B8-4E47-B0DE-575E202D69AB}" srcOrd="0" destOrd="0" presId="urn:microsoft.com/office/officeart/2018/2/layout/IconLabelList"/>
    <dgm:cxn modelId="{7ADCA337-DB22-4ACA-A6EC-96B5178C3B01}" type="presParOf" srcId="{B14830E4-2F4F-443D-90A4-8D1166FA6C5F}" destId="{E5A2FB0B-21A9-42CF-A464-8EE12AF18003}" srcOrd="1" destOrd="0" presId="urn:microsoft.com/office/officeart/2018/2/layout/IconLabelList"/>
    <dgm:cxn modelId="{6525323C-28E4-47B2-B44E-14C81B281A7C}" type="presParOf" srcId="{B14830E4-2F4F-443D-90A4-8D1166FA6C5F}" destId="{C16DFD68-6E1D-4628-ADEE-9AE328B0319D}" srcOrd="2" destOrd="0" presId="urn:microsoft.com/office/officeart/2018/2/layout/IconLabelList"/>
    <dgm:cxn modelId="{B25339C9-78EF-4F81-9984-751C679C8D76}" type="presParOf" srcId="{38C51B7F-3787-4A0B-B399-371E49B1ABAA}" destId="{57618B3F-BB3D-4962-ABEE-AB12C41DC16C}" srcOrd="3" destOrd="0" presId="urn:microsoft.com/office/officeart/2018/2/layout/IconLabelList"/>
    <dgm:cxn modelId="{07935279-1FBD-4D84-9237-2396532A9F97}" type="presParOf" srcId="{38C51B7F-3787-4A0B-B399-371E49B1ABAA}" destId="{6E5F7048-2169-449E-BB63-89785B00941B}" srcOrd="4" destOrd="0" presId="urn:microsoft.com/office/officeart/2018/2/layout/IconLabelList"/>
    <dgm:cxn modelId="{C8192D90-95DB-4671-AA0E-58749549D45F}" type="presParOf" srcId="{6E5F7048-2169-449E-BB63-89785B00941B}" destId="{8D375E4C-00F9-4F93-B871-0AA37306681C}" srcOrd="0" destOrd="0" presId="urn:microsoft.com/office/officeart/2018/2/layout/IconLabelList"/>
    <dgm:cxn modelId="{C08E9A1D-9976-4410-BDBF-46B4EF5DFA5F}" type="presParOf" srcId="{6E5F7048-2169-449E-BB63-89785B00941B}" destId="{0003D64D-EE0B-4923-A16D-8BE1622B2095}" srcOrd="1" destOrd="0" presId="urn:microsoft.com/office/officeart/2018/2/layout/IconLabelList"/>
    <dgm:cxn modelId="{3609C593-F431-4FC7-9503-A96B18FCCD1F}" type="presParOf" srcId="{6E5F7048-2169-449E-BB63-89785B00941B}" destId="{B7B910D6-3EEE-4EE3-8767-9D70C9DC3B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27779-A064-4125-955B-DBCAB587CA33}">
      <dsp:nvSpPr>
        <dsp:cNvPr id="0" name=""/>
        <dsp:cNvSpPr/>
      </dsp:nvSpPr>
      <dsp:spPr>
        <a:xfrm rot="5400000">
          <a:off x="4328779" y="-1477895"/>
          <a:ext cx="1434754" cy="474932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Digitally manage lost and found item reporting.</a:t>
          </a:r>
        </a:p>
      </dsp:txBody>
      <dsp:txXfrm rot="-5400000">
        <a:off x="2671495" y="249428"/>
        <a:ext cx="4679285" cy="1294676"/>
      </dsp:txXfrm>
    </dsp:sp>
    <dsp:sp modelId="{E35C570C-B233-4BD5-B8EF-15D30ED253D3}">
      <dsp:nvSpPr>
        <dsp:cNvPr id="0" name=""/>
        <dsp:cNvSpPr/>
      </dsp:nvSpPr>
      <dsp:spPr>
        <a:xfrm>
          <a:off x="0" y="44"/>
          <a:ext cx="2671494" cy="17934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Purpose:</a:t>
          </a:r>
        </a:p>
      </dsp:txBody>
      <dsp:txXfrm>
        <a:off x="87549" y="87593"/>
        <a:ext cx="2496396" cy="1618345"/>
      </dsp:txXfrm>
    </dsp:sp>
    <dsp:sp modelId="{B1A04349-3A96-412F-A85A-D01A8013101A}">
      <dsp:nvSpPr>
        <dsp:cNvPr id="0" name=""/>
        <dsp:cNvSpPr/>
      </dsp:nvSpPr>
      <dsp:spPr>
        <a:xfrm rot="5400000">
          <a:off x="4328779" y="405220"/>
          <a:ext cx="1434754" cy="474932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Streamline reporting and claiming process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Ensure secure tracking and verification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Improve item matching via search and notifications</a:t>
          </a:r>
        </a:p>
      </dsp:txBody>
      <dsp:txXfrm rot="-5400000">
        <a:off x="2671495" y="2132544"/>
        <a:ext cx="4679285" cy="1294676"/>
      </dsp:txXfrm>
    </dsp:sp>
    <dsp:sp modelId="{CFE89973-FAC7-43E0-9FAF-925E57C1B74D}">
      <dsp:nvSpPr>
        <dsp:cNvPr id="0" name=""/>
        <dsp:cNvSpPr/>
      </dsp:nvSpPr>
      <dsp:spPr>
        <a:xfrm>
          <a:off x="0" y="1883160"/>
          <a:ext cx="2671494" cy="17934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Goals:</a:t>
          </a:r>
        </a:p>
      </dsp:txBody>
      <dsp:txXfrm>
        <a:off x="87549" y="1970709"/>
        <a:ext cx="2496396" cy="1618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DFC4A-EFF0-4979-80DE-08C450FEA814}">
      <dsp:nvSpPr>
        <dsp:cNvPr id="0" name=""/>
        <dsp:cNvSpPr/>
      </dsp:nvSpPr>
      <dsp:spPr>
        <a:xfrm>
          <a:off x="1212569" y="484519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0FF07-7D1C-4A82-AA48-7D78F3F44C30}">
      <dsp:nvSpPr>
        <dsp:cNvPr id="0" name=""/>
        <dsp:cNvSpPr/>
      </dsp:nvSpPr>
      <dsp:spPr>
        <a:xfrm>
          <a:off x="417971" y="2161192"/>
          <a:ext cx="28894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E3FBFE"/>
              </a:solidFill>
            </a:rPr>
            <a:t>Sprint 1: Basic Modules - Registration, Lost Item Reporting</a:t>
          </a:r>
        </a:p>
      </dsp:txBody>
      <dsp:txXfrm>
        <a:off x="417971" y="2161192"/>
        <a:ext cx="2889450" cy="832500"/>
      </dsp:txXfrm>
    </dsp:sp>
    <dsp:sp modelId="{4A2AF07B-81B8-4E47-B0DE-575E202D69AB}">
      <dsp:nvSpPr>
        <dsp:cNvPr id="0" name=""/>
        <dsp:cNvSpPr/>
      </dsp:nvSpPr>
      <dsp:spPr>
        <a:xfrm>
          <a:off x="4607673" y="484519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DFD68-6E1D-4628-ADEE-9AE328B0319D}">
      <dsp:nvSpPr>
        <dsp:cNvPr id="0" name=""/>
        <dsp:cNvSpPr/>
      </dsp:nvSpPr>
      <dsp:spPr>
        <a:xfrm>
          <a:off x="3813075" y="2161192"/>
          <a:ext cx="28894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E3FBFE"/>
              </a:solidFill>
            </a:rPr>
            <a:t>Sprint 2: Advanced Modules - Found Reporting, Claims, Search</a:t>
          </a:r>
        </a:p>
      </dsp:txBody>
      <dsp:txXfrm>
        <a:off x="3813075" y="2161192"/>
        <a:ext cx="2889450" cy="832500"/>
      </dsp:txXfrm>
    </dsp:sp>
    <dsp:sp modelId="{8D375E4C-00F9-4F93-B871-0AA37306681C}">
      <dsp:nvSpPr>
        <dsp:cNvPr id="0" name=""/>
        <dsp:cNvSpPr/>
      </dsp:nvSpPr>
      <dsp:spPr>
        <a:xfrm>
          <a:off x="8002777" y="484519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910D6-3EEE-4EE3-8767-9D70C9DC3BD2}">
      <dsp:nvSpPr>
        <dsp:cNvPr id="0" name=""/>
        <dsp:cNvSpPr/>
      </dsp:nvSpPr>
      <dsp:spPr>
        <a:xfrm>
          <a:off x="7208178" y="2161192"/>
          <a:ext cx="28894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E3FBFE"/>
              </a:solidFill>
            </a:rPr>
            <a:t>Sprint 3: Testing, Notifications, Admin Panel, Deployment</a:t>
          </a:r>
        </a:p>
      </dsp:txBody>
      <dsp:txXfrm>
        <a:off x="7208178" y="2161192"/>
        <a:ext cx="2889450" cy="83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3DED0-D06C-97C5-58B3-E3136A7B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E192E-72DD-27A4-FD54-429C3905B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7E504-A44F-3759-0815-4532EBA7F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295F5-D43B-5A69-DDFB-38EC47C06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8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3B233-85FC-FD90-127D-7A9A5C0E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4EC87-2907-1F4F-137B-E094BB65F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47BBD-99B9-D31F-BA9C-D4A1BD00B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9413B-2BB2-69D5-A9F1-C44FCE963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1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563"/>
            <a:ext cx="12191998" cy="3215641"/>
          </a:xfrm>
        </p:spPr>
        <p:txBody>
          <a:bodyPr anchor="b"/>
          <a:lstStyle/>
          <a:p>
            <a:r>
              <a:rPr lang="en-US" sz="5400" dirty="0"/>
              <a:t>Lost and found</a:t>
            </a:r>
            <a:br>
              <a:rPr lang="en-US" sz="5400" dirty="0"/>
            </a:br>
            <a:r>
              <a:rPr lang="en-US" sz="5400" dirty="0"/>
              <a:t>management system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endParaRPr lang="en-US" dirty="0"/>
          </a:p>
          <a:p>
            <a:r>
              <a:rPr lang="en-US" sz="3600" b="1" dirty="0"/>
              <a:t>Olympus Forge</a:t>
            </a:r>
          </a:p>
          <a:p>
            <a:r>
              <a:rPr lang="en-US" dirty="0"/>
              <a:t>					</a:t>
            </a:r>
          </a:p>
          <a:p>
            <a:r>
              <a:rPr lang="en-US" dirty="0"/>
              <a:t>				</a:t>
            </a:r>
            <a:r>
              <a:rPr lang="en-US" sz="1600" dirty="0"/>
              <a:t>Zain Tahir</a:t>
            </a:r>
          </a:p>
          <a:p>
            <a:r>
              <a:rPr lang="en-US" sz="1600" dirty="0"/>
              <a:t>						Awwab </a:t>
            </a:r>
            <a:r>
              <a:rPr lang="en-US" sz="1600" dirty="0" err="1"/>
              <a:t>aamir</a:t>
            </a:r>
            <a:endParaRPr lang="en-US" sz="1600" dirty="0"/>
          </a:p>
          <a:p>
            <a:r>
              <a:rPr lang="en-US" sz="1600" dirty="0"/>
              <a:t>								Abdullah Waheed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Gnatt chart</a:t>
            </a: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2070DE1E-4B7A-5909-D285-848DBC140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 b="7662"/>
          <a:stretch/>
        </p:blipFill>
        <p:spPr bwMode="auto">
          <a:xfrm>
            <a:off x="2742660" y="2281381"/>
            <a:ext cx="8618181" cy="4202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66B5-5DC6-8F72-30BF-1A562EC5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Sprint Planning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7550B-D411-C379-7E92-170E9699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97DAE75-8374-00C6-90F5-A763FBE7BE3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015542587"/>
              </p:ext>
            </p:extLst>
          </p:nvPr>
        </p:nvGraphicFramePr>
        <p:xfrm>
          <a:off x="835024" y="2449802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70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2716-1803-1959-7460-F9C02C8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5DD9E1E-8686-03A8-443A-ECD27E6F6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050508"/>
            <a:ext cx="11562303" cy="2387865"/>
          </a:xfrm>
        </p:spPr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92F41-A183-4D2B-12FD-08D6769C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4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4D99-5835-BCA5-76EF-F6D86911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95AC3-85D1-1D07-E15F-FA640913A44B}"/>
              </a:ext>
            </a:extLst>
          </p:cNvPr>
          <p:cNvSpPr txBox="1"/>
          <p:nvPr/>
        </p:nvSpPr>
        <p:spPr>
          <a:xfrm>
            <a:off x="748145" y="505145"/>
            <a:ext cx="10169237" cy="5721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PK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1. Report a Lost Item (Abdullah) </a:t>
            </a:r>
            <a:endParaRPr lang="en-US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User Role: User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Goal: Report a lost item by providing relevant details.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Reason: Enables users to submit lost item reports, increasing the chances of retrieval.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Pre-conditions: User must be logged in.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Post-conditions: The lost item report is stored in the database and confirmation is sent to the user. </a:t>
            </a:r>
          </a:p>
          <a:p>
            <a:pPr>
              <a:lnSpc>
                <a:spcPct val="150000"/>
              </a:lnSpc>
            </a:pPr>
            <a:endParaRPr lang="en-PK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2. Report a Found Item (Abdullah) </a:t>
            </a:r>
            <a:endParaRPr lang="en-US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User Role: User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Goal: Report an item found with necessary details.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Reason: Allows users to report found items, helping lost items be reclaimed by their rightful owners.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Pre-conditions: User must be logged in.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Post-conditions: The found item report is saved in the database, and confirmation is sent to the user. </a:t>
            </a:r>
          </a:p>
        </p:txBody>
      </p:sp>
    </p:spTree>
    <p:extLst>
      <p:ext uri="{BB962C8B-B14F-4D97-AF65-F5344CB8AC3E}">
        <p14:creationId xmlns:p14="http://schemas.microsoft.com/office/powerpoint/2010/main" val="68833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D1CE7-5B4D-641B-6F55-94683287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E0CA6-4AC7-4BD2-91AB-DBE34E1F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1006C-EA2B-30C6-87B9-C11CFC00F7EB}"/>
              </a:ext>
            </a:extLst>
          </p:cNvPr>
          <p:cNvSpPr txBox="1"/>
          <p:nvPr/>
        </p:nvSpPr>
        <p:spPr>
          <a:xfrm>
            <a:off x="780472" y="770813"/>
            <a:ext cx="10169237" cy="544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3. Search for Lost Items (Abdullah) </a:t>
            </a:r>
            <a:endParaRPr lang="en-US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User Role: User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Goal: Search for lost items using filters like category, location, and date.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Reason: Helps users find lost items efficiently.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Pre-conditions: The user must have access to the search page.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Post-conditions: A list of matching lost items is displayed. </a:t>
            </a:r>
            <a:endParaRPr lang="en-PK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PK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4.Claim a Found Item (Abdullah) </a:t>
            </a:r>
            <a:endParaRPr lang="en-US" sz="1800" b="0" i="0" u="none" strike="noStrike" baseline="0" dirty="0">
              <a:solidFill>
                <a:srgbClr val="E3FBFE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User Role: User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Goal: Submit a claim request for a found item by verifying ownership.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Reason: Ensures that only rightful owners retrieve lost items.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Pre-conditions: A matching found item must be listed.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E3FBFE"/>
                </a:solidFill>
                <a:latin typeface="Times New Roman" panose="02020603050405020304" pitchFamily="18" charset="0"/>
              </a:rPr>
              <a:t>• Post-conditions: The claim request is submitted for verification. </a:t>
            </a:r>
          </a:p>
        </p:txBody>
      </p:sp>
    </p:spTree>
    <p:extLst>
      <p:ext uri="{BB962C8B-B14F-4D97-AF65-F5344CB8AC3E}">
        <p14:creationId xmlns:p14="http://schemas.microsoft.com/office/powerpoint/2010/main" val="7611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9111-45E5-4946-B246-61276B9B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E2F72-AB31-678A-F278-AF4ED209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81A6FC-FF3F-59B3-2792-1B8E275A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1" y="2185814"/>
            <a:ext cx="5552400" cy="357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5EAC-5E23-716E-556E-C45DF65E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54" y="2185814"/>
            <a:ext cx="5102945" cy="35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3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0A16-BF52-4A62-E464-94296D8C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C411930-100C-5D98-6AA0-67CE1D6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050508"/>
            <a:ext cx="11562303" cy="2387865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A138C-F49C-D1CE-99E9-5693E18B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6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52BC-B854-D592-1150-AB961C33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0FCBB-6E06-55CB-3246-97716AFD4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46817-3372-07FC-C7D8-54B645DE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2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CB0E-BAA6-6D83-97F3-67A71B65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E9711-0647-C497-7D4A-6DA0EFF33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B4B9B-BF71-C132-7AC9-185F4032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6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 of System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Project planner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</p:spPr>
        <p:txBody>
          <a:bodyPr/>
          <a:lstStyle/>
          <a:p>
            <a:pPr lvl="0"/>
            <a:r>
              <a:rPr lang="en-US" noProof="0" dirty="0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67588EB3-ED1D-6AD3-5960-55BD64293774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366282485"/>
              </p:ext>
            </p:extLst>
          </p:nvPr>
        </p:nvGraphicFramePr>
        <p:xfrm>
          <a:off x="5067300" y="404813"/>
          <a:ext cx="6705602" cy="6049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14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2065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924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METRIC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MEASUREMENT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TARGET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648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D1544-95D3-8A05-6E1B-C08C307C55D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8EEA5630-8504-C8C7-2F0C-EE6D53FDDCC5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50753078"/>
              </p:ext>
            </p:extLst>
          </p:nvPr>
        </p:nvGraphicFramePr>
        <p:xfrm>
          <a:off x="835025" y="2560638"/>
          <a:ext cx="10515601" cy="34771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8129-9657-E888-775D-477A03C5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89C9-9668-0424-EC79-25A10F0F9D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99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0B0-DB56-9F65-CCB9-DA4B3A0A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sz="3600" dirty="0"/>
              <a:t>Our system</a:t>
            </a:r>
            <a:endParaRPr lang="en-PK" sz="36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2B92918-3FFA-B0F0-9B4F-6FEDDE6D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95E398-0A6E-A611-3A56-7103166C2D12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673352977"/>
              </p:ext>
            </p:extLst>
          </p:nvPr>
        </p:nvGraphicFramePr>
        <p:xfrm>
          <a:off x="3305669" y="2470150"/>
          <a:ext cx="7420819" cy="367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050508"/>
            <a:ext cx="11562303" cy="238786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Architecture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Client: Component-Based (React Components)</a:t>
            </a:r>
            <a:endParaRPr lang="en-PK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Server: Layered (Routes → Controllers → Services → Models)</a:t>
            </a:r>
            <a:endParaRPr lang="en-PK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RESTful Communication (HTTP API between frontend &amp; backend)</a:t>
            </a:r>
            <a:endParaRPr lang="en-PK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Repository Pattern (Mongoose for MongoDB Access)</a:t>
            </a:r>
            <a:endParaRPr lang="en-PK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Component diagram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1" name="Picture 20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33A4A4CD-3665-8A1E-0BB1-3CCFEE7F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2138372"/>
            <a:ext cx="984504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8EEF-67BE-A88B-AF45-29464A54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CD5-FFA0-C768-16D7-E19DC401824A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5A738-F741-154F-FF20-35C7C4C03974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87547-D25B-1E86-7663-EA011B88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1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463" y="2431670"/>
            <a:ext cx="4958081" cy="238786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Project  Planner</a:t>
            </a:r>
          </a:p>
        </p:txBody>
      </p:sp>
      <p:pic>
        <p:nvPicPr>
          <p:cNvPr id="11" name="Video 10" descr="People Planning">
            <a:extLst>
              <a:ext uri="{FF2B5EF4-FFF2-40B4-BE49-F238E27FC236}">
                <a16:creationId xmlns:a16="http://schemas.microsoft.com/office/drawing/2014/main" id="{47ED3488-FA30-34BA-F989-5C20EF15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9849" r="21602" b="-1"/>
          <a:stretch/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9AC6F40-3D29-57B5-2EE7-BF080673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FFF576-9D7A-BE1B-0A72-784F97B4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Work breakdown Structure</a:t>
            </a:r>
          </a:p>
        </p:txBody>
      </p:sp>
      <p:pic>
        <p:nvPicPr>
          <p:cNvPr id="7" name="Picture Placeholder 6" descr="A diagram of a work breakdown structure&#10;&#10;AI-generated content may be incorrect.">
            <a:extLst>
              <a:ext uri="{FF2B5EF4-FFF2-40B4-BE49-F238E27FC236}">
                <a16:creationId xmlns:a16="http://schemas.microsoft.com/office/drawing/2014/main" id="{25653030-0AF9-0D4E-1A94-B4E0CFBD0375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rcRect t="15215" b="18725"/>
          <a:stretch/>
        </p:blipFill>
        <p:spPr>
          <a:xfrm>
            <a:off x="2864333" y="2342488"/>
            <a:ext cx="8303490" cy="4113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6B198-91AB-3BB1-FFC1-96873A49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41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documentManagement/types"/>
    <ds:schemaRef ds:uri="16c05727-aa75-4e4a-9b5f-8a80a1165891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71af3243-3dd4-4a8d-8c0d-dd76da1f02a5"/>
    <ds:schemaRef ds:uri="http://schemas.microsoft.com/sharepoint/v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{DA3E9D15-3185-41EA-A058-7A7D5060E115}tf11936837_win32</Template>
  <TotalTime>83</TotalTime>
  <Words>698</Words>
  <Application>Microsoft Office PowerPoint</Application>
  <PresentationFormat>Widescreen</PresentationFormat>
  <Paragraphs>178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Arial Nova</vt:lpstr>
      <vt:lpstr>Biome</vt:lpstr>
      <vt:lpstr>Calibri</vt:lpstr>
      <vt:lpstr>Symbol</vt:lpstr>
      <vt:lpstr>Times New Roman</vt:lpstr>
      <vt:lpstr>Custom</vt:lpstr>
      <vt:lpstr>Lost and found management system</vt:lpstr>
      <vt:lpstr>Agenda</vt:lpstr>
      <vt:lpstr>Our system</vt:lpstr>
      <vt:lpstr>PowerPoint Presentation</vt:lpstr>
      <vt:lpstr>Architecture Style</vt:lpstr>
      <vt:lpstr>Component diagram </vt:lpstr>
      <vt:lpstr>PowerPoint Presentation</vt:lpstr>
      <vt:lpstr>PowerPoint Presentation</vt:lpstr>
      <vt:lpstr>Work breakdown Structure</vt:lpstr>
      <vt:lpstr>Gnatt chart</vt:lpstr>
      <vt:lpstr>Sprint Planning</vt:lpstr>
      <vt:lpstr>PowerPoint Presentation</vt:lpstr>
      <vt:lpstr>PowerPoint Presentation</vt:lpstr>
      <vt:lpstr>PowerPoint Presentation</vt:lpstr>
      <vt:lpstr>NAVIGATING Q&amp;A SESSIONS</vt:lpstr>
      <vt:lpstr>Product Backlog</vt:lpstr>
      <vt:lpstr>PowerPoint Presentation</vt:lpstr>
      <vt:lpstr>PowerPoint Presentation</vt:lpstr>
      <vt:lpstr>PowerPoint Presentation</vt:lpstr>
      <vt:lpstr>DYNAMIC DELIVERY</vt:lpstr>
      <vt:lpstr>FINAL TIPS &amp; TAKEAWAYS</vt:lpstr>
      <vt:lpstr>SPEAKING ENGAGEMENT METRICS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Awwab Aamir</dc:creator>
  <cp:lastModifiedBy>Muhammad Aamir</cp:lastModifiedBy>
  <cp:revision>1</cp:revision>
  <dcterms:created xsi:type="dcterms:W3CDTF">2025-04-29T17:19:46Z</dcterms:created>
  <dcterms:modified xsi:type="dcterms:W3CDTF">2025-04-29T18:43:20Z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